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2ADB7-526E-4102-9F73-054C9485DE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252CB-C05F-4278-84F6-DC1FC22FBF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ED9E0-C004-4A99-A686-09967E5C80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2024-04-27T02:20:38Z</dcterms:modified>
</cp:coreProperties>
</file>