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DD73A-B824-4BE6-A6F8-A0A167BC6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EFC79-FF96-4FF3-AF99-19DFA7454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91EC1-0B17-4709-89D3-F0760E396F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2024-05-01T21:47:46Z</dcterms:modified>
</cp:coreProperties>
</file>