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76F2B-C417-42BE-8308-65B5383005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40CE9-02A2-43F4-A031-BCD3B36825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young Chris (4th from left) with friends.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Computer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61C50-6578-4282-B901-404280C5D1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Chris (2nd from right) in front of a De Havilland Tiger Moth during his national service in the 1950s.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Computer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61C50-6578-4282-B901-404280C5D11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Chris as a student.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Computer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61C50-6578-4282-B901-404280C5D11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Article in “The Australian” newspaper (re-constructed verbatim from original) from the 1960s (ca. 1967) re Chris's appointment to Monash, also showing his views on education and social impact of automation.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Computer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61C50-6578-4282-B901-404280C5D11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Chris and “waving arm”, ca. 1977.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Computer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61C50-6578-4282-B901-404280C5D11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6(a) Chris at home 6(b) Chris smiling.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Computer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61C50-6578-4282-B901-404280C5D112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mjnl/bxm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omjnl/bxm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omjnl/bxm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omjnl/bxm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omjnl/bxm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omjnl/bxm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Comput J</a:t>
            </a:r>
            <a:r>
              <a:rPr lang="en-US" altLang="en-US" sz="1000">
                <a:solidFill>
                  <a:srgbClr val="333333"/>
                </a:solidFill>
              </a:rPr>
              <a:t>, Volume 51, Issue 5, September 2008, Pages 523–560,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https://doi.org/10.1093/comjnl/bxm117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young Chris (4</a:t>
            </a:r>
            <a:r>
              <a:rPr lang="en-US" altLang="en-US" b="0" baseline="30000"/>
              <a:t>th</a:t>
            </a:r>
            <a:r>
              <a:rPr lang="en-US" altLang="en-US" b="0"/>
              <a:t> from left) with friends.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1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Comput J</a:t>
            </a:r>
            <a:r>
              <a:rPr lang="en-US" altLang="en-US" sz="1000">
                <a:solidFill>
                  <a:srgbClr val="333333"/>
                </a:solidFill>
              </a:rPr>
              <a:t>, Volume 51, Issue 5, September 2008, Pages 523–560,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https://doi.org/10.1093/comjnl/bxm117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Chris (2</a:t>
            </a:r>
            <a:r>
              <a:rPr lang="en-US" altLang="en-US" b="0" baseline="30000"/>
              <a:t>nd</a:t>
            </a:r>
            <a:r>
              <a:rPr lang="en-US" altLang="en-US" b="0"/>
              <a:t> from right) in front of a De Havilland Tiger Moth during his national service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58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Comput J</a:t>
            </a:r>
            <a:r>
              <a:rPr lang="en-US" altLang="en-US" sz="1000">
                <a:solidFill>
                  <a:srgbClr val="333333"/>
                </a:solidFill>
              </a:rPr>
              <a:t>, Volume 51, Issue 5, September 2008, Pages 523–560,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https://doi.org/10.1093/comjnl/bxm117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Chris as a student.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9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Comput J</a:t>
            </a:r>
            <a:r>
              <a:rPr lang="en-US" altLang="en-US" sz="1000">
                <a:solidFill>
                  <a:srgbClr val="333333"/>
                </a:solidFill>
              </a:rPr>
              <a:t>, Volume 51, Issue 5, September 2008, Pages 523–560,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https://doi.org/10.1093/comjnl/bxm117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Article in “The Australian” newspaper (re-constructed verbatim from original) from the 1960s (ca. 1967) 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380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Comput J</a:t>
            </a:r>
            <a:r>
              <a:rPr lang="en-US" altLang="en-US" sz="1000">
                <a:solidFill>
                  <a:srgbClr val="333333"/>
                </a:solidFill>
              </a:rPr>
              <a:t>, Volume 51, Issue 5, September 2008, Pages 523–560,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https://doi.org/10.1093/comjnl/bxm117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Chris and “waving arm”, ca. 1977.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6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Comput J</a:t>
            </a:r>
            <a:r>
              <a:rPr lang="en-US" altLang="en-US" sz="1000">
                <a:solidFill>
                  <a:srgbClr val="333333"/>
                </a:solidFill>
              </a:rPr>
              <a:t>, Volume 51, Issue 5, September 2008, Pages 523–560,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https://doi.org/10.1093/comjnl/bxm117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6(a) Chris at home 6(b) Chris smiling.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30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A young Chris (4th from left) with friends.
</vt:lpstr>
      <vt:lpstr>FIGURE 2. Chris (2nd from right) in front of a De Havilland Tiger Moth during his national service in the ...</vt:lpstr>
      <vt:lpstr>FIGURE 3. Chris as a student.
</vt:lpstr>
      <vt:lpstr>FIGURE 4. Article in “The Australian” newspaper (re-constructed verbatim from original) from the 1960s (ca. 1967) re ...</vt:lpstr>
      <vt:lpstr>FIGURE 5. Chris and “waving arm”, ca. 1977.
</vt:lpstr>
      <vt:lpstr>FIGURE 6. 6(a) Chris at home 6(b) Chris smiling.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2024-04-26T07:43:34Z</dcterms:modified>
</cp:coreProperties>
</file>