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5D62D8-4BC3-42FC-928E-09C8635FC2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B5678D-2B91-4830-97EA-D785AF559F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8343E-7576-40BD-AEBD-80616218F6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2024-04-27T02:20:14Z</dcterms:modified>
</cp:coreProperties>
</file>