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47F85-C682-49DE-821D-E9F5060BF7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326E3-D607-42E2-AD4C-D113EAAEA6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Bland–Altman plot for EQ-5D and 15D scores at baseline.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AFEBF-42A1-487B-A9A6-F31CC496D4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1-year change in 15D and EQ-5D.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AFEBF-42A1-487B-A9A6-F31CC496D43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qcco/qcw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hjqcco/qcw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Qual Care Clin Outcomes</a:t>
            </a:r>
            <a:r>
              <a:rPr lang="en-US" altLang="en-US" sz="1000">
                <a:solidFill>
                  <a:srgbClr val="333333"/>
                </a:solidFill>
              </a:rPr>
              <a:t>, Volume 2, Issue 3, July 2016, Pages 193–200,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https://doi.org/10.1093/ehjqcco/qcw002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Bland–Altman plot for EQ-5D and 15D scores at baseline.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0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Qual Care Clin Outcomes</a:t>
            </a:r>
            <a:r>
              <a:rPr lang="en-US" altLang="en-US" sz="1000">
                <a:solidFill>
                  <a:srgbClr val="333333"/>
                </a:solidFill>
              </a:rPr>
              <a:t>, Volume 2, Issue 3, July 2016, Pages 193–200,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https://doi.org/10.1093/ehjqcco/qcw002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Correlation between 1-year change in 15D and EQ-5D.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18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Bland–Altman plot for EQ-5D and 15D scores at baseline.
</vt:lpstr>
      <vt:lpstr>Figure 2 Correlation between 1-year change in 15D and EQ-5D.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2024-04-26T03:45:53Z</dcterms:modified>
</cp:coreProperties>
</file>