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C823F-E6A1-48FB-9370-F0DCF06104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EC06A-00E9-47CD-90FF-782C61593E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AB9E90-0928-45CF-82C8-3F8308C56C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2024-04-26T15:11:09Z</dcterms:modified>
</cp:coreProperties>
</file>