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D2B3C7-B4E9-471C-8AC4-265C518E03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4A442-C3BB-4113-868B-24094ACE38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Escape latency for rats trained in the water maze under normal light conditions (hidden platform; same group as in Fig. 1) and in complete darkness. (B) Alternating MS-CA3 stimulation training (at arrow) delivered 3 h after training resulted in LTP in rats that received dark training, while rats trained under normal light conditions failed to show LTP (same 3 h group as in Fig. 2A). *denotes significant (P &lt; 0.05; simple effect tests) group differences in both A and 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59F66-6231-4AED-AFE8-999E2D0761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3090–3096,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Escape latency for rats trained in the water maze under normal light conditions (hidden platform; same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Escape latency for rats trained in the water maze under normal light conditions (hidden platform; same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2024-04-26T22:43:34Z</dcterms:modified>
</cp:coreProperties>
</file>