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3A450-706F-45C7-BE40-B83D0D644B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FF591-28AE-450C-8752-76E6232895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specificity of sensory cortices mapping on the hippocampus. Statistical maps of barrel-related primary somatosensory (SSp-bfd, left), primary visual (VISp, center), and primary auditory (AUDp, right) cortices mounted on surface reconstructions of the right dentate gyrus, CA3, CA1 and subiculum reveal distinct topography (P &lt; 0.05, corrected for multiple comparisons using family-wise error rate correction for the hippocampal memory system).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319E94-1CFA-4C53-A36E-49F6A1C855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3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4497–4512,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https://doi.org/10.1093/cercor/bhw327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Spatial specificity of sensory cortices mapping on the hippocampus. Statistical maps of barrel-related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Spatial specificity of sensory cortices mapping on the hippocampus. Statistical maps of barrel-related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2024-04-27T00:19:58Z</dcterms:modified>
</cp:coreProperties>
</file>