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6E9973-37D0-407E-8B1E-7FC6B3528F3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882BB5-A0B1-4B14-A9B9-59B8D651C91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F ig . 2.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Change from baseline in HAQ-DI. Negative values indicate change from baseline: aP ≥ 0.0001; bP = 0.0002; cP ≥ 0.005; dP = 0.01; eP ≥ 0.05; baseline mean ( s.d .) HAQ-DI values were: placebo+ MTX: 2.0 (0.54); RTX monotherapy: 2.0 (0.54) ( n = 40); RTX+ CTX: 1.8 (0.68) ( n = 41); and RTX+ MTX: 1.8 (0.57) ( n = 40). Data at week 104 are not presented owing to low numbers in the MTX ( n = 6), RTX ( n = 4) and RTX+ CTX ( n = 9) treatment groups, which preclude accurate comparisons. CTX, cyclophosphamide; HAQ-DI, Health Assessment Questionnaire Disability Index; MCID, minimal clinically important difference; MTX, methotrexate; PLA, placebo; RTX, rituximab.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The Author(s)This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970510-95E1-4FA3-9396-1BD6564F933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rheumatology/kel35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Rheumatology (Oxford)</a:t>
            </a:r>
            <a:r>
              <a:rPr lang="en-US" altLang="en-US" sz="1000">
                <a:solidFill>
                  <a:srgbClr val="333333"/>
                </a:solidFill>
              </a:rPr>
              <a:t>, Volume 45, Issue 12, December 2006, Pages 1505–1513,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https://doi.org/10.1093/rheumatology/kel358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 ig . 2.  </a:t>
            </a:r>
            <a:r>
              <a:rPr lang="en-US" altLang="en-US" b="0"/>
              <a:t> Change from baseline in HAQ-DI. Negative values indicate change from baseline: </a:t>
            </a:r>
            <a:r>
              <a:rPr lang="en-US" altLang="en-US" b="0" baseline="30000"/>
              <a:t>a</a:t>
            </a:r>
            <a:r>
              <a:rPr lang="en-US" altLang="en-US" b="0"/>
              <a:t>P ≥ 0.0001;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 ig . 2.   Change from baseline in HAQ-DI. Negative values indicate change from baseline: aP ≥ 0.0001;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2024-05-01T22:00:51Z</dcterms:modified>
</cp:coreProperties>
</file>