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AC9C71-F1D4-489F-9497-3563459124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4248D3-58ED-47CB-A91A-E7514F668F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Western blot analysis of CRMP2 and Syt I expression in P30 and BD kittens. The western blots and bar graphs indicated that the protein expression levels of CRMP2 and Syt I were not affected by binocular deprivation through mask rearing.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91662-9151-46BD-AD92-4D39539760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1221–1231,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Western blot analysis of CRMP2 and Syt I expression in P30 and BD kittens. The western blots and bar graphs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Western blot analysis of CRMP2 and Syt I expression in P30 and BD kittens. The western blots and bar graphs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2024-04-26T11:44:22Z</dcterms:modified>
</cp:coreProperties>
</file>