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80CAF-C2F2-4C66-A307-B3AF47A22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ABD7F-417E-4571-957E-8CCCB705BF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FB9D9-E278-49B6-A132-40949757D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2024-04-26T20:14:25Z</dcterms:modified>
</cp:coreProperties>
</file>