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6B3A5-A1C6-4B71-B001-ABE4F15A3E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4B83E-CBC6-49E9-9CA2-85EF4F76F1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activation and cognitive measures. Positive relationships between fMRI contrast values and measures of memory were identified within PIB+ subjects. Specifically, activation in LOcc was correlated with memory performance during the fMRI experiment (measured with the d-prime of high-confidence recognition responses, left; P = 0.007), whereas RHip and the average activation across the 5 task-positive ROIs were correlated with the visual memory factor score (middle, right; P = 0.031 and 0.035, respectively). Values are ranked due to the small number of subjects. There were no relationships with the other factor scores or within young or PIB− old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3CE29-810A-4C4F-ABC6-79BCEAE074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1813–1823,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Relationships between activation and cognitive measures. Positive relationships between fMRI contrast 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Relationships between activation and cognitive measures. Positive relationships between fMRI contrast 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2024-04-27T02:44:19Z</dcterms:modified>
</cp:coreProperties>
</file>