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267B3-A906-4359-8AD7-ECA25C3316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8E254-B856-4EFC-99A0-B98EFC4BBC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C6868-BEF0-4D53-8BD8-33D90B173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2024-04-26T05:36:54Z</dcterms:modified>
</cp:coreProperties>
</file>