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843AB8-2E85-4485-8A32-8EB611EB62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47C57C-252D-43EB-B17F-931019B3F6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ED05E-B54D-4412-8FD0-AFA37F94D6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2024-04-26T21:51:30Z</dcterms:modified>
</cp:coreProperties>
</file>