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F471C4-FE56-45D8-91FC-C1BF8ED786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FBE85C-ED12-43EF-8B79-0CA893240A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3. High-magnification photomicrographs of cortical neurons that have hybridization signals for neurogranin mRNA. (A) The pyramidal cell in layer III of area TE. (B) The horizontal cell in layer VI of area TE. (C) The fusiform cell in layer VI of area TE. (D) The large pyramidal cell in layer V of area FA. (E) The small round cells in layer IV of area OC. (F) The pyramidal cell in the subiculum. Scale bar =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119FC6-37C5-42BB-A839-EBD0223ACE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1134–1143, </a:t>
            </a:r>
            <a:r>
              <a:rPr lang="en-US" altLang="en-US" sz="1000">
                <a:solidFill>
                  <a:srgbClr val="333333"/>
                </a:solidFill>
                <a:hlinkClick r:id="rId3"/>
              </a:rPr>
              <a:t>https://doi.org/10.1093/cercor/bhh073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3. High-magnification photomicrographs of cortical neurons that have hybridization signals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3. High-magnification photomicrographs of cortical neurons that have hybridization signals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2024-04-26T10:28:57Z</dcterms:modified>
</cp:coreProperties>
</file>