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BE5F1B-345B-4C28-9701-90920BD94C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DB046C-599D-417D-891C-F02363E93D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Topographic map of the hand onto the face (and stump) (from Ramachandran and Hirstein, 1998).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7CBA33-4A8E-4DB2-8343-4910B130E7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1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7, July 2009, Pages 1693–1710,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Topographic map of the hand onto the face (and stump) (from Ramachandran and Hirstein, 1998).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Topographic map of the hand onto the face (and stump) (from Ramachandran and Hirstein, 1998).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2024-04-26T15:22:39Z</dcterms:modified>
</cp:coreProperties>
</file>