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6E7CC-0B18-4429-AE27-A886C6A969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D4BA4-1D4A-4A6D-9176-886F79EB92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Weekly Number of Completed Interviews.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6DD50-70D3-469E-B024-368D9AE187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Weekly Number of Contacts.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6DD50-70D3-469E-B024-368D9AE187B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Productivity.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6DD50-70D3-469E-B024-368D9AE187B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6DD50-70D3-469E-B024-368D9AE187B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Theoretical Shapes of the Weekly Data Collection Efficiency.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6DD50-70D3-469E-B024-368D9AE187B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Time Course of the Weekly Number of Completed Interviews.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6DD50-70D3-469E-B024-368D9AE187B9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Time Course of the Weekly Number of Established Contacts.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6DD50-70D3-469E-B024-368D9AE187B9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Weekly Productivity.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6DD50-70D3-469E-B024-368D9AE187B9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Weekly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6DD50-70D3-469E-B024-368D9AE187B9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ssam/sm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ssam/sm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ssam/sm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ssam/sm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ssam/sm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ssam/sm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jssam/sm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jssam/sm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jssam/sm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5, Issue 2, June 2017, Pages 212–232,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Evolution of the Weekly Number of Completed Interviews.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93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5, Issue 2, June 2017, Pages 212–232,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Evolution of the Weekly Number of Contacts.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83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5, Issue 2, June 2017, Pages 212–232,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Evolution of the Productivity.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20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5, Issue 2, June 2017, Pages 212–232,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Evolution of the Performance.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590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5, Issue 2, June 2017, Pages 212–232,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Theoretical Shapes of the Weekly Data Collection Efficiency.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540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5, Issue 2, June 2017, Pages 212–232,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Time Course of the Weekly Number of Completed Interviews.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16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5, Issue 2, June 2017, Pages 212–232,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Time Course of the Weekly Number of Established Contacts.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37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5, Issue 2, June 2017, Pages 212–232,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Evolution of the Weekly Productivity.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36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5, Issue 2, June 2017, Pages 212–232,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Evolution of the Weekly Performance.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278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Figure 1. Evolution of the Weekly Number of Completed Interviews.
</vt:lpstr>
      <vt:lpstr>Figure 2. Evolution of the Weekly Number of Contacts.
</vt:lpstr>
      <vt:lpstr>Figure 3. Evolution of the Productivity.
</vt:lpstr>
      <vt:lpstr>Figure 4. Evolution of the Performance.
</vt:lpstr>
      <vt:lpstr>Figure 5. The Theoretical Shapes of the Weekly Data Collection Efficiency.
</vt:lpstr>
      <vt:lpstr>Figure 6. The Time Course of the Weekly Number of Completed Interviews.
</vt:lpstr>
      <vt:lpstr>Figure 7. The Time Course of the Weekly Number of Established Contacts.
</vt:lpstr>
      <vt:lpstr>Figure 8. Evolution of the Weekly Productivity.
</vt:lpstr>
      <vt:lpstr>Figure 9. Evolution of the Weekly Performance.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2024-04-26T14:36:25Z</dcterms:modified>
</cp:coreProperties>
</file>