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87FE66-3D84-4618-9F9C-E9886717E2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589CB-B206-4F65-B22D-940419A411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Eigenvectors overlaid on coronal DTI from a P3 and P6 rat. The orientation and the density of the fibers are shown by the indicated vectors, and the degree of anisotropy is symbolized by the vector length. Fibers that are perpendicular to the image plane are distinguished by the clear dots. At both ages, the radial organization of the cortex is depicted by the eigenvectors being perpendicular to the pial surface. The insets show a magnification of the parietal cortex. At P3 (left panel), the radial organization is clearly present, whereas at P6, (right panel) the radial orientation of the eigenvectors is less prominent, especially in the deep layers. The white and gray arrows correspond, respectively, to the external layers and to the deeper layers of the cortex where ADC and FA measures were made (see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70BAC1-CA1F-4AF4-BF02-C4F28FA53E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2609–2617, </a:t>
            </a:r>
            <a:r>
              <a:rPr lang="en-US" altLang="en-US" sz="1000">
                <a:solidFill>
                  <a:srgbClr val="333333"/>
                </a:solidFill>
                <a:hlinkClick r:id="rId3"/>
              </a:rPr>
              <a:t>https://doi.org/10.1093/cercor/bhl168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Eigenvectors overlaid on coronal DTI from a P3 and P6 rat. The orientation and the density of the fibers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Eigenvectors overlaid on coronal DTI from a P3 and P6 rat. The orientation and the density of the fibers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2024-04-26T18:31:40Z</dcterms:modified>
</cp:coreProperties>
</file>