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82B251-7FD4-4FE9-AE90-EBFCB15B0E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644E13-E674-4401-983D-15805C9804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B3A545-810B-4CBD-A710-0F346D7175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2024-04-27T01:14:07Z</dcterms:modified>
</cp:coreProperties>
</file>