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A1F3C3-1EC1-4BB3-A364-F192B37A61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5173A4-A2E4-4920-91B9-F88AB607C8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fundamental domain of the Kleinian group $\Gamma _1$.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London Mathematical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FEA14-7731-43F9-AEF4-8FBBFDF297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fundamental domain of the Kleinian group $\Gamma _2$.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London Mathematical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FEA14-7731-43F9-AEF4-8FBBFDF297F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fundamental domain of the Kleinian group $\Gamma _3$.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London Mathematical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FEA14-7731-43F9-AEF4-8FBBFDF297F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2/jtopol/jtw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2/jtopol/jtw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2/jtopol/jtw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Topology</a:t>
            </a:r>
            <a:r>
              <a:rPr lang="en-US" altLang="en-US" sz="1000">
                <a:solidFill>
                  <a:srgbClr val="333333"/>
                </a:solidFill>
              </a:rPr>
              <a:t>, Volume 9, Issue 4, December 2016, Pages 1237–1256,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https://doi.org/10.1112/jtopol/jtw023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 fundamental domain of the Kleinian group $\Gamma _1$.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30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Topology</a:t>
            </a:r>
            <a:r>
              <a:rPr lang="en-US" altLang="en-US" sz="1000">
                <a:solidFill>
                  <a:srgbClr val="333333"/>
                </a:solidFill>
              </a:rPr>
              <a:t>, Volume 9, Issue 4, December 2016, Pages 1237–1256,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https://doi.org/10.1112/jtopol/jtw023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 fundamental domain of the Kleinian group $\Gamma _2$.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30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Topology</a:t>
            </a:r>
            <a:r>
              <a:rPr lang="en-US" altLang="en-US" sz="1000">
                <a:solidFill>
                  <a:srgbClr val="333333"/>
                </a:solidFill>
              </a:rPr>
              <a:t>, Volume 9, Issue 4, December 2016, Pages 1237–1256,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https://doi.org/10.1112/jtopol/jtw023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A fundamental domain of the Kleinian group $\Gamma _3$.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30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A fundamental domain of the Kleinian group $\Gamma _1$.
</vt:lpstr>
      <vt:lpstr>Fig. 2. A fundamental domain of the Kleinian group $\Gamma _2$.
</vt:lpstr>
      <vt:lpstr>Fig. 3. A fundamental domain of the Kleinian group $\Gamma _3$.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2024-04-26T12:18:21Z</dcterms:modified>
</cp:coreProperties>
</file>