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6187C-B7EC-4007-91CB-938ECB969C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FA72A-3ED6-4958-81E3-73077F57F1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Greatest response topography maps from six individuals. The individual data are masked by the group average activation t-statistic map (t &gt; 6.0; three contiguous functional voxels). Red voxels exhibited the greatest response to Eyes, blue voxels to Mouth, and green voxels to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55580-331C-48C2-BF47-DF06D02C6D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1866–1876,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Greatest response topography maps from six individuals. The individual data are masked by the group average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Greatest response topography maps from six individuals. The individual data are masked by the group average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2024-04-26T04:04:14Z</dcterms:modified>
</cp:coreProperties>
</file>