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F05DE-3CAC-4233-B875-6BDFDF4DF4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08250-A41D-4CD0-A8A1-8012BD9BF9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troponin I levels (median and interquartile range) measured using the ultrasensitive assay in patients with none (blue circles), mild (green triangles), and moderate-to-severe (red squares) ischaemia at baseline (samples available in 44, 30, and 34 patients, respectively), immediately after stress testing (37, 26, and 27 patients), 2 h after stress testing (20, 15, and 16 patients), and 4 h after stress testing (44, 28, and 36 patients). P-values are for trend across ischaemic categories at each timepoint.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0C765-EBD4-467A-A882-DF7F66972F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2, January 2009, Pages 162–169,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Cardiac troponin I levels (median and interquartile range) measured using the ultrasensitive assay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Cardiac troponin I levels (median and interquartile range) measured using the ultrasensitive assay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2024-04-26T05:25:30Z</dcterms:modified>
</cp:coreProperties>
</file>