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53B224-6287-4930-AE86-AC8BCC1ED0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C6DCE-FF2A-403E-A9AD-089D04DC6C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Presentation of task conditions. In four different conditions the risk that the trustor took when trusting and the benefit that the trustee received when being trusted were manipulated independently (Malhotra, 2004). (B) Timing of the events in the scanner task in milliseconds.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6CEDC-7844-4429-9854-4154E1A6C15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The contrast defect &gt; reciprocate resulted in activation in aMPFC (MNI −6, 51, 15). (B) A regression analysis for the defect &gt; reciprocate contrast for reciprocity levels resulted in activation in rTPJ (MNI: 45, −43, 32), ACC (MNI: −3, 27, 33) and bilateral insula (MNI: 36, 24, 0 and −33, 21,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6CEDC-7844-4429-9854-4154E1A6C15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ROI parameter estimates and time series for regions that were sensitive to the risk manipulation (error bars represent standard error). rTPJ (MNI: 45, −43, 32) was more active for reciprocate choices when the risk that the first player took by trusting was high rather than low. In contrast, the right anterior Insula (MNI: 36, 24, 0) was more active for reciprocate choices when the risk that the first player took was low relative to high. The time-series plots show the data collapsed over conditions, gray areas represent the decision window of participant.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6CEDC-7844-4429-9854-4154E1A6C15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ROI parameter estimates and time series for regions that were sensitive to the benefit manipulation (error bars represent standard error). ACC (MNI: −3, 27, 33) and right DLPFC (MNI 51, 18, 30) were more active for reciprocate choices where the benefit of being trusted was low relative to high. The time-series plots show the data collapsed over conditions, gray areas represent the decision window of participant.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6CEDC-7844-4429-9854-4154E1A6C15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an/nsp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can/nsp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can/nsp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can/nsp009"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4, Issue 3, September 2009, Pages 294–304, </a:t>
            </a:r>
            <a:r>
              <a:rPr lang="en-US" altLang="en-US" sz="1000">
                <a:solidFill>
                  <a:srgbClr val="333333"/>
                </a:solidFill>
                <a:hlinkClick r:id="rId3"/>
              </a:rPr>
              <a:t>https://doi.org/10.1093/scan/nsp009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Presentation of task conditions. In four different conditions the risk that the trustor took when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4, Issue 3, September 2009, Pages 294–304, </a:t>
            </a:r>
            <a:r>
              <a:rPr lang="en-US" altLang="en-US" sz="1000">
                <a:solidFill>
                  <a:srgbClr val="333333"/>
                </a:solidFill>
                <a:hlinkClick r:id="rId3"/>
              </a:rPr>
              <a:t>https://doi.org/10.1093/scan/nsp009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The contrast defect &gt; reciprocate resulted in activation in aMPFC (MNI −6, 51, 15). (B) A regression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72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4, Issue 3, September 2009, Pages 294–304, </a:t>
            </a:r>
            <a:r>
              <a:rPr lang="en-US" altLang="en-US" sz="1000">
                <a:solidFill>
                  <a:srgbClr val="333333"/>
                </a:solidFill>
                <a:hlinkClick r:id="rId3"/>
              </a:rPr>
              <a:t>https://doi.org/10.1093/scan/nsp009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ROI parameter estimates and time series for regions that were sensitive to the risk manipulation (error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4, Issue 3, September 2009, Pages 294–304, </a:t>
            </a:r>
            <a:r>
              <a:rPr lang="en-US" altLang="en-US" sz="1000">
                <a:solidFill>
                  <a:srgbClr val="333333"/>
                </a:solidFill>
                <a:hlinkClick r:id="rId3"/>
              </a:rPr>
              <a:t>https://doi.org/10.1093/scan/nsp009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ROI parameter estimates and time series for regions that were sensitive to the benefit manipulation (error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01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(A) Presentation of task conditions. In four different conditions the risk that the trustor took when ...</vt:lpstr>
      <vt:lpstr>Fig. 2 (A) The contrast defect &gt; reciprocate resulted in activation in aMPFC (MNI −6, 51, 15). (B) A regression ...</vt:lpstr>
      <vt:lpstr>Fig. 4 ROI parameter estimates and time series for regions that were sensitive to the risk manipulation (error bars ...</vt:lpstr>
      <vt:lpstr>Fig. 3 ROI parameter estimates and time series for regions that were sensitive to the benefit manipulation (error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2024-04-26T16:56:58Z</dcterms:modified>
</cp:coreProperties>
</file>