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47A94-BCE2-42BA-88FB-26570C2CAB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9114A-5365-49E5-BDF9-8CED400CA4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showing the possible role of nitrergic interneurons in the cortico-SC circuit. Cortically mediated NO release from the postsynaptic elements of nitrergic interneurons could influence presynaptic cortico-SC terminals that directly contact output neurons.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3F2F4-1562-4C8F-A1B7-99B285E890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1640–1652,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Schematic illustration showing the possible role of nitrergic interneurons in the cortico-SC circuit.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Schematic illustration showing the possible role of nitrergic interneurons in the cortico-SC circuit.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2024-04-26T18:57:42Z</dcterms:modified>
</cp:coreProperties>
</file>