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22466-D770-4C51-971A-DF1A39019F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B34D6-A9F8-43DF-8BB8-B3A84DEEF3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A1FFE-2DC3-4CC5-9C55-F15D8B1397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2024-09-20T03:58:56Z</dcterms:modified>
</cp:coreProperties>
</file>