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DCBF0A-9E76-4F9E-B548-581AE9B4D9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9968D0-1F87-47DA-8170-F89CA10FF3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F0F868-A71D-4F43-862F-756637EF8F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2024-04-26T21:01:18Z</dcterms:modified>
</cp:coreProperties>
</file>