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562559-0625-4E1C-805E-20F0FADC43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605568-61AD-4091-906A-7965AF9765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SUPPLEMENTAL FIGURE 1. Immunohistochemical detection of CD68 or MHC class II in NAWM and in MS active, chronic active and silent lesions counter stained with hematoxylin. Fixed 50 mm thick sections cut with a vibratome were permeabilised with triton X-100 and then processed for detection of CD68 or MHC class II by immunohistochemistry. Sections were then counterstained with haematoxylin to visualise cell nuclei in NAWM and in MS lesions. Scale bar=50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2009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676C64-39D4-4AB7-A2F4-F74F5D911C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NEN.0b013e318197eca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68, Issue 3, March 2009, Pages 227–240, </a:t>
            </a:r>
            <a:r>
              <a:rPr lang="en-US" altLang="en-US" sz="1000">
                <a:solidFill>
                  <a:srgbClr val="333333"/>
                </a:solidFill>
                <a:hlinkClick r:id="rId3"/>
              </a:rPr>
              <a:t>https://doi.org/10.1097/NEN.0b013e318197eca7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SUPPLEMENTAL FIGURE 1. Immunohistochemical detection of CD68 or MHC class II in NAWM and in MS active,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SUPPLEMENTAL FIGURE 1. Immunohistochemical detection of CD68 or MHC class II in NAWM and in MS active,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2024-04-26T04:51:06Z</dcterms:modified>
</cp:coreProperties>
</file>