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77E58-F790-4F30-AB78-A2EC874AB0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C43D2-FAFC-4F95-B2CA-66872A8306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Platelet reactivity with a MD of 75 mg of clopidogrel measured with the VN-P2Y12 (PRU ADP-PGE1) (Y-axis) correlated with age (X-axis).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FDB7C2-8AE8-4091-A576-5D78A47733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10, May 2012, Pages 1241–1249,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Platelet reactivity with a MD of 75 mg of clopidogrel measured with the VN-P2Y</a:t>
            </a:r>
            <a:r>
              <a:rPr lang="en-US" altLang="en-US" b="0" baseline="-25000"/>
              <a:t>12</a:t>
            </a:r>
            <a:r>
              <a:rPr lang="en-US" altLang="en-US" b="0"/>
              <a:t> (PRU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Platelet reactivity with a MD of 75 mg of clopidogrel measured with the VN-P2Y12 (PRU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2024-04-26T16:13:09Z</dcterms:modified>
</cp:coreProperties>
</file>