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E3FE4-9939-42D6-BC45-15285EC24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7A14F-E86B-4A8F-BEF7-283CE1EF14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IGV bisulfite sequencing view. (A) Two views of the IGF2/H19 Imprinting Control Region (ICR), illustrating allele-specific methylation of CTCF binding sites. The top view shows a 13-kb region of ChIP-seq histone marks from the ENCODE normal epithelial tissue (HMEC) cell line. The second view shows WGBS read alignments from normal colonic mucosa [19], zoomed in to 75 bp. CpG dinucleotides are shown as blue (unmethylated) and red (methylated) squares. A heterozygous C/T SNP is also apparent, and the T allele is overwhelmingly associated with reads that have methylated CpGs (from the paternal chromosome). (B) The enhancer region surrounding exons 2 and 3 of the B3GNTL1 gene is apparent from the ENCODE tracks showing characteristic enhancer histone marks in a normal epithelial (HMEC) cell line. The bisulfite sequencing view of the read alignments shows that this enhancer is methylated (red – lighter) in normal colon mucosa, but almost completely unmethylated (blue – darker) in the matched colon tumor sample [19]. The cancer-specific de-methylation of this enhancer is consistent with the upregulation of the B3GNTL1 transcript in the tumor.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4F08C-BD55-4DAF-B7BC-74AD68F87B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2013, Pages 178–192,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5: </a:t>
            </a:r>
            <a:r>
              <a:rPr lang="en-US" altLang="en-US" b="0"/>
              <a:t>IGV bisulfite sequencing view. (A) Two views of the IGF2/H19 Imprinting Control Region (ICR), illustrating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5: IGV bisulfite sequencing view. (A) Two views of the IGF2/H19 Imprinting Control Region (ICR), illustrating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2024-04-26T16:54:49Z</dcterms:modified>
</cp:coreProperties>
</file>