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016309-2D3E-45B4-A9F3-BD0C705D8A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0D124E-801E-46DC-833E-2F30EE3384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BB7799-0BCF-4189-B610-A0A2F79247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2024-04-26T23:42:02Z</dcterms:modified>
</cp:coreProperties>
</file>