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4E90BB-435E-48C1-A488-B95DD92F6C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607D1-05F3-4CC5-A936-FC69B80D7A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Insulin-initiated PI3K–Akt–eNOS–NO survival signalling and cardiovascular protection. Insulin binds to cell membrane insulin receptor, leading to the activation of mainly two signalling pathways: Ras–MAPK, which results in cell proliferation; and PI3K–Akt–eNOS, which results in metabolic modulation and cardiovascular protection. Among the insulin-activated signalling cascades, PI3K–Akt–eNOS–NO represents a special link between insulin and the cardiovascular system with regard to health and pathology. Activation of this signalling cascade, together with other Akt-activated molecules (such as GSK-3β, mTOR and p70S6 kinase), elicits pro-survival and cardiovascular protective effects, including vasodilatation, anti-apoptosis, anti-inflammation, and anti-oxidative/nitrative stress. Abbreviations: Akt, protein kinase B; eNOS, endothelial nitric oxide synthase; ET-1, endothelin-1; GLUT4, glucose transporter 4; GSK, glycogen synthase kinase; IRS, insulin receptor substrate; MAPK, mitogen-activated protein kinase; mTOR, the mammalian target of rapamycin; PI3K, phosphatidylinositol 3′-kinase; PMN, polymorphonuclear neutrophil; and ROS, reactive oxygen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2BE86-DD18-42A8-94E4-9D71C01192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3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89, Issue 3, 15 February 2011, Pages 516–524,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https://doi.org/10.1093/cvr/cvq349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Insulin-initiated PI3K–Akt–eNOS–NO survival signalling and cardiovascular protection. Insulin binds to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Insulin-initiated PI3K–Akt–eNOS–NO survival signalling and cardiovascular protection. Insulin binds to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2024-04-26T08:16:22Z</dcterms:modified>
</cp:coreProperties>
</file>