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2DF38-68AB-4F39-B30E-6B4E635D38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F69FE-198F-4B7B-98A2-B5E6BAD2DD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reconstruction of chick ornamentation within the Rallidae using unordered parsimony (unordered refers to nonsequential categorical data). Ornamented branches are represented in black, nonornamented branches are in white, and equivocal branches are striped. Equivocal branches occur where there was insufficient data to resolve the evolution of the character in that branch. Boxes under the species name indicate data on ornamentation for that species. The Genera have been abbreviated in the following way (starting from the left of the tree): Hi indicates Himantornis; Pr., Porphyrula; Po., Porphyrio; Hb., Habroptila; Gy., Gymnocrex; E., Eulabeornis; Ar., Aramides; Cn., Canirallus; An., Anurolimnas; Am., Amaurolimnas; Ro., Rougetius; Rl., Rallina; Rc., Rallicula; Sa., Sarothrura; Pd., Pardirallus; Cy., Cyanolimnas; O., Ortygonax; R., Rallus; D., Dryolimnas; G., Gallirallus; T., Tricholimnas; N., Nesoclopeus; Aa., Aramidopsis; C., Cabalus; H., Habropteryx; At., Atlantisia; L., Laterallus; P., Porzana; Co., Coturnicops; M., Micropygia; Cr., Crex; A., Amaurornis; Gc., Gallicrex; Pp., Porphyriops; Pe., Pareudiastes; Tr., Tribonyx; Ga., Gallinula; and F., Fulica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6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A1679-FED1-48F8-B10C-0E0E4A0B97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h078"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6, November 2004, Pages 946–951, </a:t>
            </a:r>
            <a:r>
              <a:rPr lang="en-US" altLang="en-US" sz="1000">
                <a:solidFill>
                  <a:srgbClr val="333333"/>
                </a:solidFill>
                <a:hlinkClick r:id="rId3"/>
              </a:rPr>
              <a:t>https://doi.org/10.1093/beheco/arh078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reconstruction of chick ornamentation within the Rallidae using unordered parsimony (unordered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830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reconstruction of chick ornamentation within the Rallidae using unordered parsimony (unordered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2024-04-27T01:55:38Z</dcterms:modified>
</cp:coreProperties>
</file>