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F03F51-4427-4ED0-A90B-60160B380E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3608E-0A1B-4591-A14B-3E33B77341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lower LDL-C on risk of CHD [taken from Ference et al. (2012) (52)]. Boxes represent the proportional risk reduction (1-OR) of CHD for each exposure allele plotted against the absolute magnitude of lower LDL-C associated with that allele (measured in mg/dl). SNPs are plotted in order of increasing absolute magnitude of associations with lower LDL-C. The line (forced to pass through the origin) represents the increase in proportional risk reduction of CHD per unit lower long-term exposure to LDL-C.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F5E1B-7E0F-4F4E-BBA2-3BC6124A5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R1, 15 September 2014, Pages R89–R98,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Effect of lower LDL-C on risk of CHD [taken from Ference et al. (2012) (52)]. Boxes represent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Effect of lower LDL-C on risk of CHD [taken from Ference et al. (2012) (52)]. Boxes represent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2024-04-27T02:03:24Z</dcterms:modified>
</cp:coreProperties>
</file>