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EE0CE-4027-48C2-B648-7B3691917D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65078-6C60-4A58-98CC-035DC9BE4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diffusion data collected in this and other studies where more than one temperature was investigated. Ti, Mn, Ni and Co data from this study represent c-axis diffusion, high aSiO2 at log fO2 of –0·7 (labelled ‘low fO2’) and –11 (labelled ‘high fO2’). ‘High’ aSiO2 refers to (proto)enstatite-buffered, ‘low’ aSiO2 refers to periclase-buffered. It should be noted that we estimate equivalent length scales (according to the definition presented above) of diffusion where log D = log M – 1·5. Labels are as follows. I, Ito et al. (1999): 1 atm, c-axis, forsterite, unbuffered aSiO2, log fO2 = –0·7. C&amp;L, Cherniak &amp; Liang (2014): 1 atm, c- and b-axes, forsterite, low or unbuffered aSiO2, fO2 = Fe–FeO or Ni–NiO. Z, Zhukova et al. (2014): 1 atm, a-axis, forsterite, high aSiO2, log fO2 = –0·7. M1, Morioka (1980): 1 atm, c-axis, forsterite, unbuffered aSiO2, log fO2 = –0·7. M2, Morioka (1981): as M1. J&amp;W, Jurewicz &amp; Watson (1988b): 1 atm, c-axis, St Johns olivine, high aSiO2, log fO2 = –8. H, Holzapfel et al. (2007): 12 GPa, c-axis, forsterite and San Carlos olivine, low aSiO2, fO2 ∼ Ni–NiO. S&amp;O, Spandler &amp; O’Neill (2010): (Ti) 1 atm, c-axis, San Carlos olivine, high aSiO2 (basalt melt), log fO2 = –8.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 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82B4C-770F-420B-A435-3912650AD7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w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57, Issue 10, October 2016, Pages 1983–2010,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17 </a:t>
            </a:r>
            <a:r>
              <a:rPr lang="en-US" altLang="en-US" b="0"/>
              <a:t>Comparison of diffusion data collected in this and other studies where more than one temperature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17 Comparison of diffusion data collected in this and other studies where more than one temperature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2024-04-26T08:55:53Z</dcterms:modified>
</cp:coreProperties>
</file>