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A170DD-206A-4D0E-A654-4AAAB8E7666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11FC9F-6D32-4BA7-889D-CD4A862B33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Identification of venules and arterioles in layer 3 by alignment with the pial vasculature. (a) Small boxed region in Fig. 2a showing blood in the cortical circulation. Larger vessels are surrounded by a dense capillary plexus, whereas smaller vessels are ringed by a clear zone where capillaries are absent. (b) 150 μm section from the surface of the cortical block, containing the pial arteries and veins. The veins are larger, but less well filled. (c) Drawing of the arterial (red) and venous (blue) pial circulations, with vessel penetration sites marked with colored spots. The veins form a drainage system while the arteries are organized into an anastomotic plexus. (d) Penetration sites in (c) superimposed on the image in (a), to identify arterioles and venules.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37C081-0F09-4E33-8848-CEAB668CC41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3673–3681, </a:t>
            </a:r>
            <a:r>
              <a:rPr lang="en-US" altLang="en-US" sz="1000">
                <a:solidFill>
                  <a:srgbClr val="333333"/>
                </a:solidFill>
                <a:hlinkClick r:id="rId3"/>
              </a:rPr>
              <a:t>https://doi.org/10.1093/cercor/bhu221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Identification of venules and arterioles in layer 3 by alignment with the pial vasculature. (a) Small boxed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Identification of venules and arterioles in layer 3 by alignment with the pial vasculature. (a) Small boxed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2024-09-18T22:51:02Z</dcterms:modified>
</cp:coreProperties>
</file>