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DED410-7C58-4EC9-A806-2B1FDDEDAA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447F5-0CF7-4FF1-B4E2-631077E4B8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Hungary showing the locations of the 35 centres. The PTs detected in each centre are presented in brackets.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8DA0D-0A1B-46B9-82DB-8BE5C009B3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 analysis of 196 K. pneumoniae macrorestriction profiles from 35 centres and STs of selected isolates. *Prototype isolate of HEC from 2003. **Isolates from April and October 2005 from the outbreak in the FJ2 centre. ***Isolates from April and August 2005 from the outbreak in the BP18 centre.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8DA0D-0A1B-46B9-82DB-8BE5C009B3B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PstI fingerprints of plasmids isolated from transconjugants (TCs) and transformants (Ts) of different ECs. Lane M, molecular weight marker; lane 1, TC79 (HEC, PT N/ST 15); lane 2, TC242 (HEC, PT N/ST 15); lane 3, TC411 (HEC, PT N/ST 15); lane 4, TC401 (HEC, PT N/ST 15); lane 5, TC12 (HEC, PT N/ST 15); lane 6, TC280 (HEC, PT N/ST 15); lane 7, TC366 (HEC, PT N/ST 15); lane 8, TC93 (EC II, PT R/ST 147); lane 9, TC159 (EC II, PT R/ST 147); lane 10, TC107 (EC II, PT R/ST 147); lane 11, T260 (EC III, PT S/ST 11); lane 12, T294 (EC III, PT S/ST 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8DA0D-0A1B-46B9-82DB-8BE5C009B3B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n2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n2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c/dkn2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62, Issue 5, November 2008, Pages 978–985,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https://doi.org/10.1093/jac/dkn287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Map of Hungary showing the locations of the 35 centres. The PTs detected in each centre are presented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84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62, Issue 5, November 2008, Pages 978–985,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https://doi.org/10.1093/jac/dkn287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Cluster analysis of 196 K. pneumoniae macrorestriction profiles from 35 centres and STs of selected isolates.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41500" y="1371600"/>
            <a:ext cx="54634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62, Issue 5, November 2008, Pages 978–985,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https://doi.org/10.1093/jac/dkn287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PstI fingerprints of plasmids isolated from transconjugants (TCs) and transformants (Ts) of different ECs.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07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Map of Hungary showing the locations of the 35 centres. The PTs detected in each centre are presented in ...</vt:lpstr>
      <vt:lpstr>Figure 2 Cluster analysis of 196 K. pneumoniae macrorestriction profiles from 35 centres and STs of selected isolates. ...</vt:lpstr>
      <vt:lpstr>Figure 3 PstI fingerprints of plasmids isolated from transconjugants (TCs) and transformants (Ts) of different ECs.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2024-04-26T13:45:57Z</dcterms:modified>
</cp:coreProperties>
</file>