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53A72-7952-421B-A8BC-FC2C134293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122B2-D037-4338-AB88-0D1175BCFC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in sulcation between control and HLHS fetuses for each gestation age range. Bottom row shows the differences in sulcation between the 2 groups between 25 and 37 weeks of gestation. Highlighted regions show the areas where sulci were delineated in control but not in HLHS fetuses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6C96AE-E2C5-4E1A-A637-A34F71384B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2932–2943,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Differences in sulcation between control and HLHS fetuses for each gestation age range. Bottom row shows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Differences in sulcation between control and HLHS fetuses for each gestation age range. Bottom row shows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2024-05-01T21:58:20Z</dcterms:modified>
</cp:coreProperties>
</file>