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E887E-6C81-4EBB-809B-867C8EA33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5F6C5-F550-40D9-B5B1-20AFDEBEF9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Ca2+ signal in human astrocytes in situ. (A) Pseudocolor images of fluo-4-filled hippocampal and cortical slices, and representative Ca2+ levels showing spontaneous Ca2+ elevations from hippocampal and cortical astrocytes. Scale bar: 60 µm (left), 40 µm (right). (B) Relative number of active astrocytes and oscillation frequency in control and TTX (n = 46 and 39 astrocytes for the hippocampus and the cortex, respectively; n ≥ 6 slices for each bar). (C) Fluorescence images of a fluo-4-loaded hippocampal slice depicting the experimental arrangement (left), and Ca2+ levels 10 s before and after ATP application. Scale bar 60 µm. (D) Astrocyte Ca2+ responses (at the regions shown in C) to 2 s application of WIN (300 µM), glutamate (0.8 mM), or ATP (20 mM). (E) Astrocyte Ca2+ wave extension and speed in control and TTX (n ≥ 4 slices for each bar). Error bars indicate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C2EFD-8FEE-4F98-B5C0-667CF0964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1240–1246,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</a:t>
            </a:r>
            <a:r>
              <a:rPr lang="en-US" altLang="en-US" b="0" baseline="30000"/>
              <a:t>2+</a:t>
            </a:r>
            <a:r>
              <a:rPr lang="en-US" altLang="en-US" b="0"/>
              <a:t> signal in human astrocytes in situ. (A) Pseudocolor images of fluo-4-filled hippocampal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Ca2+ signal in human astrocytes in situ. (A) Pseudocolor images of fluo-4-filled hippocampal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2024-04-26T15:20:16Z</dcterms:modified>
</cp:coreProperties>
</file>