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15411A-46FA-4D17-8845-0EFFDFA40F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AAD49-2BB6-4EAA-AE90-B69E01A94F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Relationship between the strength and rate of selection in Drosophila. The estimated values for the strength and rate of selection for various Drosophila data sets (see text). As shown, inferred values differ by orders of magnitude for both the rate and strength of RHH. There is perfect overlap between the estimates of Li and Stephan (2006) and Jensen et al., and they appear as one point on the graph. (This figure appears in color in the online version of Journal of Heredity.)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2012.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A313C0-C8CA-48DE-BA22-1E72EC2C5A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r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103, Issue 2, March-April 2012, Pages 287–296, </a:t>
            </a:r>
            <a:r>
              <a:rPr lang="en-US" altLang="en-US" sz="1000">
                <a:solidFill>
                  <a:srgbClr val="333333"/>
                </a:solidFill>
                <a:hlinkClick r:id="rId3"/>
              </a:rPr>
              <a:t>https://doi.org/10.1093/jhered/esr128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Relationship between the strength and rate of selection in Drosophila. The estimated values for the strength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Relationship between the strength and rate of selection in Drosophila. The estimated values for the strength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2024-04-27T02:54:14Z</dcterms:modified>
</cp:coreProperties>
</file>