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7A81BB-EB82-4D27-9021-9D63376931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839993-0C51-49EF-AD71-FC9C5A5E41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365779-B916-4EC4-A03B-F2C3997130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2024-04-26T12:04:36Z</dcterms:modified>
</cp:coreProperties>
</file>