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8F3AAC-68CB-4200-BA15-17A94F0EAF6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168784-1898-48DC-98ED-7622C9C19C8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Map of Taiwan showing the locations of sampling sites. For population abbreviations see Table 1. Elevations of 100, 1000, 2000, and 3000 m are shown. CMR, Central Mountain Range; HR, Hsueshan Range.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2006.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3841B1-6B52-46B7-9E24-2A980C2FBFE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Plot of the average pairwise FST values for each population in comparison with the remaining populations against latitude in Quercus glauca. Cy (22.25°N, population no. 7) was genetically the most distinct population, followed by Sa (23.00°N, no. 6) and Hy (22.53°N, no. 8), all located in southern Taiwan. For population abbreviations see Table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2006.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3841B1-6B52-46B7-9E24-2A980C2FBFE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Unrooted NJ tree of the 10 Quercus glauca populations drawn using (a) Nei's D (Tamura and Nei 1983) and (b) Goldstein's Dmμ (Goldstein et al. 1995) by NJ methods. The numbers in the figures are percentage values over 2,000 bootstrap replicates. Only bootstrap values over 50% are presented.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2006.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3841B1-6B52-46B7-9E24-2A980C2FBFEB}"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hered/esj03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hered/esj03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hered/esj030"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97, Issue 3, May/June 2006, Pages 261–269, </a:t>
            </a:r>
            <a:r>
              <a:rPr lang="en-US" altLang="en-US" sz="1000">
                <a:solidFill>
                  <a:srgbClr val="333333"/>
                </a:solidFill>
                <a:hlinkClick r:id="rId3"/>
              </a:rPr>
              <a:t>https://doi.org/10.1093/jhered/esj030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Map of Taiwan showing the locations of sampling sites. For population abbreviations see Table 1. Elevations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0275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97, Issue 3, May/June 2006, Pages 261–269, </a:t>
            </a:r>
            <a:r>
              <a:rPr lang="en-US" altLang="en-US" sz="1000">
                <a:solidFill>
                  <a:srgbClr val="333333"/>
                </a:solidFill>
                <a:hlinkClick r:id="rId3"/>
              </a:rPr>
              <a:t>https://doi.org/10.1093/jhered/esj030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Plot of the average pairwise F</a:t>
            </a:r>
            <a:r>
              <a:rPr lang="en-US" altLang="en-US" b="0" baseline="-25000"/>
              <a:t>ST</a:t>
            </a:r>
            <a:r>
              <a:rPr lang="en-US" altLang="en-US" b="0"/>
              <a:t> values for each population in comparison with the remaining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7665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97, Issue 3, May/June 2006, Pages 261–269, </a:t>
            </a:r>
            <a:r>
              <a:rPr lang="en-US" altLang="en-US" sz="1000">
                <a:solidFill>
                  <a:srgbClr val="333333"/>
                </a:solidFill>
                <a:hlinkClick r:id="rId3"/>
              </a:rPr>
              <a:t>https://doi.org/10.1093/jhered/esj030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Unrooted NJ tree of the 10 Quercus glauca populations drawn using (a) Nei's D (Tamura and Nei 1983) and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86100" y="1371600"/>
            <a:ext cx="297855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Map of Taiwan showing the locations of sampling sites. For population abbreviations see Table 1. Elevations ...</vt:lpstr>
      <vt:lpstr>Figure 2 Plot of the average pairwise FST values for each population in comparison with the remaining ...</vt:lpstr>
      <vt:lpstr>Figure 3 Unrooted NJ tree of the 10 Quercus glauca populations drawn using (a) Nei's D (Tamura and Nei 1983) and (b)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2024-09-19T08:45:35Z</dcterms:modified>
</cp:coreProperties>
</file>