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49DE3A-76C1-4A5D-8E05-EA1696EE85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AD609-CC17-4F7A-ADD4-E10539D9EA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Location delay-evoked responses, by ROI and by secondary task type: white = none, red = saccades, blue = passive listening. The effect of (Delaylocation/saccades – Delaylocation/none), pooled across all location memory-delay voxels in the 3 frontal oculomotor regions, differed significantly from this effect pooled across location memory-delay voxels from all other ROIs. W.B. = whole brain, C.N. = caudate nucleus, SPL = superior parietal lobule, ES = extrastriate, V1 = primary visual cortex. (b) Object delay-evoked responses. Note that the Delayobject/passive listening is greater than the Delayobject/saccades effect only in left sylvian, left STG, and right IPL ROIs. Furthermore, the effect of (Delayobject/passive listening – Delayobject/none), pooled across the left sylvian and left STG ROIs differed significantly from this effect pooled across object delay-sensitive voxels from all other ROIs (including right IPL). Syl. = sylvian fissure. (c) Saccade-evoked responses, by ROI and by domain of concurrent memory task: white = no concurrent task, orange = location, green = object. (d) Passive listening–evoked responses. (For clarity, only regions that also appear in panel (b) are displayed.)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2BEB9-9DE0-4AF4-851F-BFC4EF414F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2151–2162,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Location delay-evoked responses, by ROI and by secondary task type: white = none, red = saccades, blue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Location delay-evoked responses, by ROI and by secondary task type: white = none, red = saccades, blue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2024-04-26T10:19:51Z</dcterms:modified>
</cp:coreProperties>
</file>