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E9021B-A2E6-4108-867F-45432E2621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8899B9-F0EC-42A2-A5E1-5EE2BC80B3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Phenol-Explorer: screenshot of the webpage from which new data can be added by an authorized compiler.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8D9162-5CB1-4425-9435-A92CA8C7B3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bap024,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Phenol-Explorer: screenshot of the webpage from which new data can be added by an authorized compiler.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Phenol-Explorer: screenshot of the webpage from which new data can be added by an authorized compiler.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2024-04-27T04:47:12Z</dcterms:modified>
</cp:coreProperties>
</file>