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3B384B9-8CFD-4762-B718-4890253D37F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10E4124-B610-4CBD-8D3D-48999484AA4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Observed and Predicted Choice of Familiar “Comfort” Options
Note.—A, Observed choice (study 1). B, Predicted choice (study 2).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5EDA48-7F1A-4F7E-BAE0-999D089AFF4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Cognitive Responses for Participants’ Predicted Choice (Study 2)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5EDA48-7F1A-4F7E-BAE0-999D089AFF4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Food and Nonfood Choice Scenarios (Study 3)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5EDA48-7F1A-4F7E-BAE0-999D089AFF4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Manipulation of Perceived Life Change and Comfort Food Fallacy Effect (Study 5)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2009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5EDA48-7F1A-4F7E-BAE0-999D089AFF4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6447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6447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6447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64474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36, Issue 6, April 2010, Pages 950–963,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https://doi.org/10.1086/644749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Observed and Predicted Choice of Familiar “Comfort” Options
Note.—A, Observed choice (study 1). B, Predicted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84500" y="1371600"/>
            <a:ext cx="318579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36, Issue 6, April 2010, Pages 950–963,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https://doi.org/10.1086/644749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Cognitive Responses for Participants’ Predicted Choice (Study 2)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337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36, Issue 6, April 2010, Pages 950–963,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https://doi.org/10.1086/644749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Food and Nonfood Choice Scenarios (Study 3)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6324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36, Issue 6, April 2010, Pages 950–963,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https://doi.org/10.1086/644749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Manipulation of Perceived Life Change and Comfort Food Fallacy Effect (Study 5)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1174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 Observed and Predicted Choice of Familiar “Comfort” Options
Note.—A, Observed choice (study 1). B, Predicted ...</vt:lpstr>
      <vt:lpstr>Table 1 Cognitive Responses for Participants’ Predicted Choice (Study 2)
</vt:lpstr>
      <vt:lpstr>Table 2 Food and Nonfood Choice Scenarios (Study 3)
</vt:lpstr>
      <vt:lpstr>Figure 2 Manipulation of Perceived Life Change and Comfort Food Fallacy Effect (Study 5)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2024-04-26T09:47:09Z</dcterms:modified>
</cp:coreProperties>
</file>