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08794-D9F7-436E-A482-1FCCA4BC0F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E946E-97FA-4F53-9B1E-930D8A2D9F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Methysergide (an antagonist for 5-HT1, 5-HT2, and 5-HT7 receptors) on 5-HT response. (A) Effect for a first order relay cell depolarized by 5-HT. (B) Voltage change caused by 5-HT before (control), during (+MS), and after (recovery) the application of methysergide (MS).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30B11-16B7-4956-BC09-1F572CB7B9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1776–1786,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Effect of Methysergide (an antagonist for 5-HT</a:t>
            </a:r>
            <a:r>
              <a:rPr lang="en-US" altLang="en-US" b="0" baseline="-25000"/>
              <a:t>1</a:t>
            </a:r>
            <a:r>
              <a:rPr lang="en-US" altLang="en-US" b="0"/>
              <a:t>, 5-HT</a:t>
            </a:r>
            <a:r>
              <a:rPr lang="en-US" altLang="en-US" b="0" baseline="-25000"/>
              <a:t>2</a:t>
            </a:r>
            <a:r>
              <a:rPr lang="en-US" altLang="en-US" b="0"/>
              <a:t>, and 5-HT</a:t>
            </a:r>
            <a:r>
              <a:rPr lang="en-US" altLang="en-US" b="0" baseline="-25000"/>
              <a:t>7</a:t>
            </a:r>
            <a:r>
              <a:rPr lang="en-US" altLang="en-US" b="0"/>
              <a:t> receptors)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Effect of Methysergide (an antagonist for 5-HT1, 5-HT2, and 5-HT7 receptors)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2024-04-26T14:04:26Z</dcterms:modified>
</cp:coreProperties>
</file>