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A3C57-652D-45D4-9205-277E643327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DE94C-C651-4883-AE5E-7870D4CE9F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Claisen rearrangement of chorismate (1) to prephenate (2).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C78D4-3627-49A1-8007-D57BE0A6DA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hydrogen bonding in the Ala32Ser chorismate mutase variant. Interactions in the wild-type crystal structure are the same except for position 32A.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C78D4-3627-49A1-8007-D57BE0A6DAB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i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rotein/gzi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2005, Pages 161–163,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https://doi.org/10.1093/protein/gzi015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Claisen rearrangement of chorismate (1) to prephenate (2).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326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2005, Pages 161–163,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https://doi.org/10.1093/protein/gzi015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Predicted hydrogen bonding in the Ala32Ser chorismate mutase variant. Interactions in the wild-type crystal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80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Claisen rearrangement of chorismate (1) to prephenate (2).
</vt:lpstr>
      <vt:lpstr>Fig. 2. Predicted hydrogen bonding in the Ala32Ser chorismate mutase variant. Interactions in the wild-type crystal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2024-05-01T22:02:29Z</dcterms:modified>
</cp:coreProperties>
</file>