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B588E-8A0D-49F9-B537-9942A47AE5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DFC52-2EE5-4732-AEAF-D457B32479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 Two‐dimensional spatial representation based on the dissimilarity ratings for the nine melodic patterns, as revealed by multidimensional scaling analysis. Other details as in Fig.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129FF-2D87-4691-BE8B-94B394B797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f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3, March 2002, Pages 511–523,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 Two‐dimensional spatial representation based on the dissimilarity ratings for the nine melodic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Two‐dimensional spatial representation based on the dissimilarity ratings for the nine melodic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2024-04-26T11:55:28Z</dcterms:modified>
</cp:coreProperties>
</file>