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8A802-ADFE-4B3B-82FB-1B0E026977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074D4-417D-4FC4-877D-ED3EFFE08D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Synaptic puncta in the mouse prefrontal cortex increase postnatally during normal development but are reduced in L1YH mutant mice. (A) Representative confocal images of synaptophysin immunoreactivity from WT and L1YH cingulate cortex (layers II/III) at postnatal ages. Scale bar: 10 μm. (B) Pixel densities of synaptophysin immunoreactivity in perisomatic puncta and neuropil. In L1YH mice, synaptophysin immunofluorescence intensities in perisomatic puncta rings and neuropil were significantly lower than those of age-matched WT mice at all ages examined. Error bars represent SEM; ***P &lt; 0.001 relative to WT mice. Four animals per genotype per stage were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511D9-B02F-4CEB-B95B-988F5799D2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2684–2693, </a:t>
            </a:r>
            <a:r>
              <a:rPr lang="en-US" altLang="en-US" sz="1000">
                <a:solidFill>
                  <a:srgbClr val="333333"/>
                </a:solidFill>
                <a:hlinkClick r:id="rId3"/>
              </a:rPr>
              <a:t>https://doi.org/10.1093/cercor/bhq016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Synaptic puncta in the mouse prefrontal cortex increase postnatally during normal development but are reduced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Synaptic puncta in the mouse prefrontal cortex increase postnatally during normal development but are reduced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2024-04-26T22:59:27Z</dcterms:modified>
</cp:coreProperties>
</file>