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2B37C-B850-4792-987D-1ECD70EEFD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B4266-8346-4D6E-9A4A-C03E57C331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ZIP8 Ala391-to-Thr391 on NFκB activity in cells incubated with Cd2+. (A) HEK293 cells were transfected with either the pcDNA-ZIP8-Ala391, pcDNA-ZIP8-Thr391, or pcDNA3.1(+) plasmid, as well as a firefly luciferase reporter plasmid containing copies of the NFκB responsive element upstream of the firefly luciferase reporter gene, and a renilla luciferase plasmid to serve a reference for transfection efficiency. The transfected cells were incubated with Cd2+ (1 μmol/l) for 2 h, and NFκB activity measured by dual-luciferase assays. Data shown are mean (± SEM) luciferase activity from three experiments, with triplicate for each plasmid in each experiment. (B) HUVECs of the Ala/Ala or Ala/Thr genotype were subjected to immunoblotting analyses of the phospho-IKKα/β. Shown on the left is a representative immunoblot image, and on the right are the relative phospho-IKKα/β band intensities standardized against loading control protein (Hsc-70) band intensities in different genotypes. Data shown are mean (±SEM) values from 3 experiments of 4 samples for each genotype, conducted in duplicate. * Indicates P &lt; 0.05 by paired Student’s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E6755D-1142-4C11-8069-7F48CBC64D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18, 15 September 2016, Pages 4117–4126,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Effect of ZIP8 Ala391-to-Thr391 on NFκB activity in cells incubated with Cd</a:t>
            </a:r>
            <a:r>
              <a:rPr lang="en-US" altLang="en-US" b="0" baseline="30000"/>
              <a:t>2+</a:t>
            </a:r>
            <a:r>
              <a:rPr lang="en-US" altLang="en-US" b="0"/>
              <a:t>. (A) HEK293 cells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Effect of ZIP8 Ala391-to-Thr391 on NFκB activity in cells incubated with Cd2+. (A) HEK293 cells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2024-04-26T21:18:46Z</dcterms:modified>
</cp:coreProperties>
</file>