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290E6-B078-454C-8452-81C1AFE8A6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F3682-A289-47E9-BCC3-32548AA4DA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EBF1C-C116-4121-88A8-BD0100DF26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2024-04-27T02:21:45Z</dcterms:modified>
</cp:coreProperties>
</file>